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70583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53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Compétences enseignantes pour les langues dans l’éducation 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langues vivantes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46</cp:revision>
  <dcterms:created xsi:type="dcterms:W3CDTF">2024-02-06T15:43:11Z</dcterms:created>
  <dcterms:modified xsi:type="dcterms:W3CDTF">2024-02-07T15:44:08Z</dcterms:modified>
</cp:coreProperties>
</file>